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5250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Dinesh Kumar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:712221205009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240</TotalTime>
  <Words>1185</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Ganesh Babu</cp:lastModifiedBy>
  <cp:revision>12</cp:revision>
  <dcterms:modified xsi:type="dcterms:W3CDTF">2024-04-10T04:05:29Z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